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sldIdLst>
    <p:sldId id="272" r:id="rId5"/>
    <p:sldId id="276" r:id="rId6"/>
    <p:sldId id="279" r:id="rId7"/>
    <p:sldId id="281" r:id="rId8"/>
    <p:sldId id="282" r:id="rId9"/>
    <p:sldId id="284" r:id="rId10"/>
    <p:sldId id="28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9FFCF-94C1-4977-88B3-E48C9013FEB6}" type="datetimeFigureOut">
              <a:rPr lang="en-US" smtClean="0"/>
              <a:t>12/5/2022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E48D1-FA17-4B0C-9EED-C23B2F5000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63AE3-6165-477E-B4AC-9B3412918D61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C2EE-FFAF-4366-98C1-43C4CEFB55EF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83A05-EC24-455F-BFCB-2E55E407986A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E9370-6BB7-4EF8-9E2D-9533872D284C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3615-2EC9-4735-AD2E-D9457C5002CE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D6B3-3B41-49CE-98D5-AC9EE2F2F33D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5171-AF6E-46EE-B462-69A57C481BD1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78F7C-C03F-4CF0-9FC1-0AB03D8F40F3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AFDB6-9594-45AB-A1B6-CD0423EFC07A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8CD63-1374-4A34-8074-9B66A788C7C8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F04E-7C36-4823-8C8B-35A5D008BA2E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0FDC9-585F-41B3-9C7B-6446A15C1903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52F-1DAD-42D5-A23C-D4AEC11DFD15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47135-D7B7-4ADD-B6AD-D96D1D030C29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C6172-7614-4123-9FD1-084D61691C18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4FCD9-8A14-49F0-A39B-63DB602051B5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AD423-9581-4C2E-BC53-589648DAFB65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FB0BD-5465-47FB-B38A-091AC0FE3276}" type="datetime1">
              <a:rPr lang="en-US" smtClean="0"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482249"/>
            <a:ext cx="9001462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Information Security Tool-Based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3988152"/>
            <a:ext cx="9001462" cy="2387599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           </a:t>
            </a:r>
          </a:p>
          <a:p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Shoaib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Asghar 19i-0406</a:t>
            </a:r>
          </a:p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Abdul Manan 19i-0500</a:t>
            </a:r>
          </a:p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Umar Mansoor 19i-0594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753703" y="5113867"/>
            <a:ext cx="2946640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Instructor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 Abdullah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Abid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Owasp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3FABA-E6EE-460B-AD1A-AD84821C4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Open-source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Application Security Testing Tool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for: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Vulnerability assessment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Penetration Testing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Pentesting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Runtime Testing</a:t>
            </a:r>
          </a:p>
        </p:txBody>
      </p:sp>
    </p:spTree>
    <p:extLst>
      <p:ext uri="{BB962C8B-B14F-4D97-AF65-F5344CB8AC3E}">
        <p14:creationId xmlns:p14="http://schemas.microsoft.com/office/powerpoint/2010/main" val="3038734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t="6584" b="9171"/>
          <a:stretch/>
        </p:blipFill>
        <p:spPr>
          <a:xfrm>
            <a:off x="76210" y="60281"/>
            <a:ext cx="12191980" cy="685597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79FAE7A-F6A5-4C88-B375-2ED9A310E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26" y="156317"/>
            <a:ext cx="10353761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vs Manual Scan</a:t>
            </a:r>
            <a:endParaRPr lang="en-P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B20644A-A35B-4DF4-BE2A-6125C8991CD1}"/>
              </a:ext>
            </a:extLst>
          </p:cNvPr>
          <p:cNvSpPr txBox="1">
            <a:spLocks/>
          </p:cNvSpPr>
          <p:nvPr/>
        </p:nvSpPr>
        <p:spPr>
          <a:xfrm>
            <a:off x="875389" y="1695185"/>
            <a:ext cx="4879199" cy="25489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Scanning Type (Active/Passive)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Scan Components of a Web app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Consume Parameter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Drawbacks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one is slightly ahead?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B4A3500A-FDC4-453C-87B4-EA848E7B7072}"/>
              </a:ext>
            </a:extLst>
          </p:cNvPr>
          <p:cNvSpPr txBox="1">
            <a:spLocks/>
          </p:cNvSpPr>
          <p:nvPr/>
        </p:nvSpPr>
        <p:spPr>
          <a:xfrm>
            <a:off x="875389" y="2732405"/>
            <a:ext cx="5107208" cy="15117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EA20DBF-AB83-4B47-9B9A-81B4EE830720}"/>
              </a:ext>
            </a:extLst>
          </p:cNvPr>
          <p:cNvSpPr txBox="1">
            <a:spLocks/>
          </p:cNvSpPr>
          <p:nvPr/>
        </p:nvSpPr>
        <p:spPr>
          <a:xfrm>
            <a:off x="889034" y="2527474"/>
            <a:ext cx="4865554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P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78C1C183-54BC-48BB-920A-CB82184C144B}"/>
              </a:ext>
            </a:extLst>
          </p:cNvPr>
          <p:cNvSpPr txBox="1">
            <a:spLocks/>
          </p:cNvSpPr>
          <p:nvPr/>
        </p:nvSpPr>
        <p:spPr>
          <a:xfrm>
            <a:off x="6172200" y="2912232"/>
            <a:ext cx="5095357" cy="287896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P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443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of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3FABA-E6EE-460B-AD1A-AD84821C4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Web Application Testing include: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File Fuzzer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Spidering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Web Sockets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Cross-site scripting, and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SQL Injection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1128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t="6584" b="9171"/>
          <a:stretch/>
        </p:blipFill>
        <p:spPr>
          <a:xfrm>
            <a:off x="20" y="0"/>
            <a:ext cx="12191980" cy="685597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79FAE7A-F6A5-4C88-B375-2ED9A310E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Case: SQL Injection</a:t>
            </a:r>
            <a:endParaRPr lang="en-P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7DE8EE-5CAF-47E6-BFC3-42EDDAD3AAE9}"/>
              </a:ext>
            </a:extLst>
          </p:cNvPr>
          <p:cNvSpPr/>
          <p:nvPr/>
        </p:nvSpPr>
        <p:spPr>
          <a:xfrm>
            <a:off x="913795" y="2256435"/>
            <a:ext cx="6639943" cy="1837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 of the most common web hacking techniques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lacement of malicious code in SQL statements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Attack via web page input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Might destroy databases</a:t>
            </a:r>
            <a:endParaRPr lang="en-PK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788AD3-14C9-406C-909A-C45254EAD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4522" y="3697702"/>
            <a:ext cx="7010401" cy="276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527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79FAE7A-F6A5-4C88-B375-2ED9A310E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P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F7F118-BC91-4898-B8BB-24834A6356CE}"/>
              </a:ext>
            </a:extLst>
          </p:cNvPr>
          <p:cNvSpPr/>
          <p:nvPr/>
        </p:nvSpPr>
        <p:spPr>
          <a:xfrm>
            <a:off x="913795" y="2051452"/>
            <a:ext cx="8985579" cy="2345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OWASP Zap is the #8 ranked solution in Application Security Tools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Decent UI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Performs decent job of finding vulnerabilities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Proper documentation for user guide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Easy to use</a:t>
            </a:r>
            <a:endParaRPr lang="en-PK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243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corative image of bulls eye design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874643"/>
            <a:ext cx="10353761" cy="1326321"/>
          </a:xfrm>
        </p:spPr>
        <p:txBody>
          <a:bodyPr>
            <a:normAutofit/>
          </a:bodyPr>
          <a:lstStyle/>
          <a:p>
            <a:r>
              <a:rPr lang="en-US" sz="60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74297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Damask design</Template>
  <TotalTime>0</TotalTime>
  <Words>162</Words>
  <Application>Microsoft Office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Bookman Old Style</vt:lpstr>
      <vt:lpstr>Calibri</vt:lpstr>
      <vt:lpstr>Rockwell</vt:lpstr>
      <vt:lpstr>Times New Roman</vt:lpstr>
      <vt:lpstr>Wingdings</vt:lpstr>
      <vt:lpstr>Damask</vt:lpstr>
      <vt:lpstr>Information Security Tool-Based project</vt:lpstr>
      <vt:lpstr>Owasp Zap</vt:lpstr>
      <vt:lpstr>Automated vs Manual Scan</vt:lpstr>
      <vt:lpstr>List of features</vt:lpstr>
      <vt:lpstr>Use Case: SQL Injection</vt:lpstr>
      <vt:lpstr>Conclusion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2022-12-04T17:02:57Z</dcterms:created>
  <dcterms:modified xsi:type="dcterms:W3CDTF">2022-12-05T08:08:50Z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